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89" d="100"/>
          <a:sy n="89" d="100"/>
        </p:scale>
        <p:origin x="72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33D39-E954-436E-ACC1-DB2BA10C609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DE25D5B-1A06-445D-A745-5C9E364EB023}">
      <dgm:prSet/>
      <dgm:spPr/>
      <dgm:t>
        <a:bodyPr/>
        <a:lstStyle/>
        <a:p>
          <a:r>
            <a:rPr lang="en-US" dirty="0" err="1"/>
            <a:t>Résaux</a:t>
          </a:r>
          <a:r>
            <a:rPr lang="en-US" dirty="0"/>
            <a:t> social </a:t>
          </a:r>
          <a:r>
            <a:rPr lang="en-US" dirty="0" err="1"/>
            <a:t>afin</a:t>
          </a:r>
          <a:r>
            <a:rPr lang="en-US" dirty="0"/>
            <a:t> de </a:t>
          </a:r>
          <a:r>
            <a:rPr lang="en-US" dirty="0" err="1"/>
            <a:t>trouver</a:t>
          </a:r>
          <a:r>
            <a:rPr lang="en-US" dirty="0"/>
            <a:t> des </a:t>
          </a:r>
          <a:r>
            <a:rPr lang="en-US" dirty="0" err="1"/>
            <a:t>profesionnels</a:t>
          </a:r>
          <a:r>
            <a:rPr lang="en-US" dirty="0"/>
            <a:t> de </a:t>
          </a:r>
          <a:r>
            <a:rPr lang="en-US" dirty="0" err="1"/>
            <a:t>confiance</a:t>
          </a:r>
          <a:r>
            <a:rPr lang="en-US" dirty="0"/>
            <a:t> pour </a:t>
          </a:r>
          <a:r>
            <a:rPr lang="en-US" dirty="0" err="1"/>
            <a:t>s’occuper</a:t>
          </a:r>
          <a:r>
            <a:rPr lang="en-US" dirty="0"/>
            <a:t> de </a:t>
          </a:r>
          <a:r>
            <a:rPr lang="en-US" dirty="0" err="1"/>
            <a:t>vos</a:t>
          </a:r>
          <a:r>
            <a:rPr lang="en-US" dirty="0"/>
            <a:t> </a:t>
          </a:r>
          <a:r>
            <a:rPr lang="en-US" dirty="0" err="1"/>
            <a:t>plantes</a:t>
          </a:r>
          <a:endParaRPr lang="en-US" dirty="0"/>
        </a:p>
      </dgm:t>
    </dgm:pt>
    <dgm:pt modelId="{67F85F41-5130-42E5-8876-6C5007179CC1}" type="parTrans" cxnId="{FF6F77AA-A877-4951-93D1-99F3293EB35C}">
      <dgm:prSet/>
      <dgm:spPr/>
      <dgm:t>
        <a:bodyPr/>
        <a:lstStyle/>
        <a:p>
          <a:endParaRPr lang="en-US"/>
        </a:p>
      </dgm:t>
    </dgm:pt>
    <dgm:pt modelId="{62D30CC0-B9D6-4F3C-99F0-F64AFBE7D7FA}" type="sibTrans" cxnId="{FF6F77AA-A877-4951-93D1-99F3293EB35C}">
      <dgm:prSet/>
      <dgm:spPr/>
      <dgm:t>
        <a:bodyPr/>
        <a:lstStyle/>
        <a:p>
          <a:endParaRPr lang="en-US"/>
        </a:p>
      </dgm:t>
    </dgm:pt>
    <dgm:pt modelId="{C13C598B-256E-4E60-8698-D2F553FB8E94}">
      <dgm:prSet/>
      <dgm:spPr/>
      <dgm:t>
        <a:bodyPr/>
        <a:lstStyle/>
        <a:p>
          <a:r>
            <a:rPr lang="en-US" dirty="0" err="1"/>
            <a:t>Système</a:t>
          </a:r>
          <a:r>
            <a:rPr lang="en-US" dirty="0"/>
            <a:t> de chat et de </a:t>
          </a:r>
          <a:r>
            <a:rPr lang="en-US" dirty="0" err="1"/>
            <a:t>géolocalisation</a:t>
          </a:r>
          <a:r>
            <a:rPr lang="en-US" dirty="0"/>
            <a:t> pour </a:t>
          </a:r>
          <a:r>
            <a:rPr lang="en-US" dirty="0" err="1"/>
            <a:t>trouver</a:t>
          </a:r>
          <a:r>
            <a:rPr lang="en-US" dirty="0"/>
            <a:t> des propriétaires / </a:t>
          </a:r>
          <a:r>
            <a:rPr lang="en-US" dirty="0" err="1"/>
            <a:t>spécialistes</a:t>
          </a:r>
          <a:r>
            <a:rPr lang="en-US" dirty="0"/>
            <a:t> </a:t>
          </a:r>
          <a:r>
            <a:rPr lang="en-US" dirty="0" err="1"/>
            <a:t>près</a:t>
          </a:r>
          <a:r>
            <a:rPr lang="en-US" dirty="0"/>
            <a:t> de chez </a:t>
          </a:r>
          <a:r>
            <a:rPr lang="en-US" dirty="0" err="1"/>
            <a:t>vous</a:t>
          </a:r>
          <a:endParaRPr lang="en-US" dirty="0"/>
        </a:p>
      </dgm:t>
    </dgm:pt>
    <dgm:pt modelId="{A1ABCD59-6C3A-4C51-B109-760E21970CA5}" type="parTrans" cxnId="{F671CC94-749A-46B2-A7EA-C6A2230FD27C}">
      <dgm:prSet/>
      <dgm:spPr/>
      <dgm:t>
        <a:bodyPr/>
        <a:lstStyle/>
        <a:p>
          <a:endParaRPr lang="en-US"/>
        </a:p>
      </dgm:t>
    </dgm:pt>
    <dgm:pt modelId="{5A79A3C0-B171-4F61-9FD3-F41E24E9FEFA}" type="sibTrans" cxnId="{F671CC94-749A-46B2-A7EA-C6A2230FD27C}">
      <dgm:prSet/>
      <dgm:spPr/>
      <dgm:t>
        <a:bodyPr/>
        <a:lstStyle/>
        <a:p>
          <a:endParaRPr lang="en-US"/>
        </a:p>
      </dgm:t>
    </dgm:pt>
    <dgm:pt modelId="{876E3821-760A-4DBF-A569-2A6640126669}" type="pres">
      <dgm:prSet presAssocID="{F1B33D39-E954-436E-ACC1-DB2BA10C6090}" presName="root" presStyleCnt="0">
        <dgm:presLayoutVars>
          <dgm:dir/>
          <dgm:resizeHandles val="exact"/>
        </dgm:presLayoutVars>
      </dgm:prSet>
      <dgm:spPr/>
    </dgm:pt>
    <dgm:pt modelId="{7AC59728-041C-4376-847B-3A20CD7A6CFC}" type="pres">
      <dgm:prSet presAssocID="{3DE25D5B-1A06-445D-A745-5C9E364EB023}" presName="compNode" presStyleCnt="0"/>
      <dgm:spPr/>
    </dgm:pt>
    <dgm:pt modelId="{2460BFBB-FEF0-4CE2-B07E-2450C171D2AE}" type="pres">
      <dgm:prSet presAssocID="{3DE25D5B-1A06-445D-A745-5C9E364EB023}" presName="bgRect" presStyleLbl="bgShp" presStyleIdx="0" presStyleCnt="2"/>
      <dgm:spPr/>
    </dgm:pt>
    <dgm:pt modelId="{F5DCF147-B298-4848-A77F-A236106589DF}" type="pres">
      <dgm:prSet presAssocID="{3DE25D5B-1A06-445D-A745-5C9E364EB023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926809A-EE9B-40D0-8613-553D9295D1D8}" type="pres">
      <dgm:prSet presAssocID="{3DE25D5B-1A06-445D-A745-5C9E364EB023}" presName="spaceRect" presStyleCnt="0"/>
      <dgm:spPr/>
    </dgm:pt>
    <dgm:pt modelId="{CB6FD5AC-DA16-48D4-9365-8445FC42894A}" type="pres">
      <dgm:prSet presAssocID="{3DE25D5B-1A06-445D-A745-5C9E364EB023}" presName="parTx" presStyleLbl="revTx" presStyleIdx="0" presStyleCnt="2">
        <dgm:presLayoutVars>
          <dgm:chMax val="0"/>
          <dgm:chPref val="0"/>
        </dgm:presLayoutVars>
      </dgm:prSet>
      <dgm:spPr/>
    </dgm:pt>
    <dgm:pt modelId="{1FB873AA-6067-4DAA-8F3E-042FE53F87DA}" type="pres">
      <dgm:prSet presAssocID="{62D30CC0-B9D6-4F3C-99F0-F64AFBE7D7FA}" presName="sibTrans" presStyleCnt="0"/>
      <dgm:spPr/>
    </dgm:pt>
    <dgm:pt modelId="{D6FFE32B-FD5A-4394-8536-D0F0BA11F0ED}" type="pres">
      <dgm:prSet presAssocID="{C13C598B-256E-4E60-8698-D2F553FB8E94}" presName="compNode" presStyleCnt="0"/>
      <dgm:spPr/>
    </dgm:pt>
    <dgm:pt modelId="{F2B46B03-D599-44B8-A41B-F1D2366E9EFB}" type="pres">
      <dgm:prSet presAssocID="{C13C598B-256E-4E60-8698-D2F553FB8E94}" presName="bgRect" presStyleLbl="bgShp" presStyleIdx="1" presStyleCnt="2"/>
      <dgm:spPr/>
    </dgm:pt>
    <dgm:pt modelId="{4AA9EBD0-AC75-45D7-B070-5F8724964086}" type="pres">
      <dgm:prSet presAssocID="{C13C598B-256E-4E60-8698-D2F553FB8E94}" presName="iconRect" presStyleLbl="node1" presStyleIdx="1" presStyleCnt="2" custAng="11227680" custFlipVert="1" custScaleY="49385" custLinFactX="300000" custLinFactY="-168224" custLinFactNeighborX="320416" custLinFactNeighborY="-200000"/>
      <dgm:spPr>
        <a:solidFill>
          <a:schemeClr val="bg2"/>
        </a:solidFill>
        <a:ln>
          <a:noFill/>
        </a:ln>
      </dgm:spPr>
    </dgm:pt>
    <dgm:pt modelId="{131DF06D-97D8-4B79-8FC1-AE6C457FF53C}" type="pres">
      <dgm:prSet presAssocID="{C13C598B-256E-4E60-8698-D2F553FB8E94}" presName="spaceRect" presStyleCnt="0"/>
      <dgm:spPr/>
    </dgm:pt>
    <dgm:pt modelId="{A5BAB290-C73B-4D79-8033-3951DC52AEAF}" type="pres">
      <dgm:prSet presAssocID="{C13C598B-256E-4E60-8698-D2F553FB8E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2C90C60-E77B-4033-9204-0C844DC873AE}" type="presOf" srcId="{F1B33D39-E954-436E-ACC1-DB2BA10C6090}" destId="{876E3821-760A-4DBF-A569-2A6640126669}" srcOrd="0" destOrd="0" presId="urn:microsoft.com/office/officeart/2018/2/layout/IconVerticalSolidList"/>
    <dgm:cxn modelId="{F671CC94-749A-46B2-A7EA-C6A2230FD27C}" srcId="{F1B33D39-E954-436E-ACC1-DB2BA10C6090}" destId="{C13C598B-256E-4E60-8698-D2F553FB8E94}" srcOrd="1" destOrd="0" parTransId="{A1ABCD59-6C3A-4C51-B109-760E21970CA5}" sibTransId="{5A79A3C0-B171-4F61-9FD3-F41E24E9FEFA}"/>
    <dgm:cxn modelId="{FF6F77AA-A877-4951-93D1-99F3293EB35C}" srcId="{F1B33D39-E954-436E-ACC1-DB2BA10C6090}" destId="{3DE25D5B-1A06-445D-A745-5C9E364EB023}" srcOrd="0" destOrd="0" parTransId="{67F85F41-5130-42E5-8876-6C5007179CC1}" sibTransId="{62D30CC0-B9D6-4F3C-99F0-F64AFBE7D7FA}"/>
    <dgm:cxn modelId="{25B26ADC-CBA2-40EF-B93F-AD227BEA3905}" type="presOf" srcId="{C13C598B-256E-4E60-8698-D2F553FB8E94}" destId="{A5BAB290-C73B-4D79-8033-3951DC52AEAF}" srcOrd="0" destOrd="0" presId="urn:microsoft.com/office/officeart/2018/2/layout/IconVerticalSolidList"/>
    <dgm:cxn modelId="{48E170DD-FB08-43DB-8500-4A62CF610CA0}" type="presOf" srcId="{3DE25D5B-1A06-445D-A745-5C9E364EB023}" destId="{CB6FD5AC-DA16-48D4-9365-8445FC42894A}" srcOrd="0" destOrd="0" presId="urn:microsoft.com/office/officeart/2018/2/layout/IconVerticalSolidList"/>
    <dgm:cxn modelId="{2F664761-E286-4194-B27E-0B28BEB45200}" type="presParOf" srcId="{876E3821-760A-4DBF-A569-2A6640126669}" destId="{7AC59728-041C-4376-847B-3A20CD7A6CFC}" srcOrd="0" destOrd="0" presId="urn:microsoft.com/office/officeart/2018/2/layout/IconVerticalSolidList"/>
    <dgm:cxn modelId="{F8E6721B-2540-4A1C-AA6A-8C593D8A2A77}" type="presParOf" srcId="{7AC59728-041C-4376-847B-3A20CD7A6CFC}" destId="{2460BFBB-FEF0-4CE2-B07E-2450C171D2AE}" srcOrd="0" destOrd="0" presId="urn:microsoft.com/office/officeart/2018/2/layout/IconVerticalSolidList"/>
    <dgm:cxn modelId="{179603EE-84BD-416E-B078-7092F2C5D7EF}" type="presParOf" srcId="{7AC59728-041C-4376-847B-3A20CD7A6CFC}" destId="{F5DCF147-B298-4848-A77F-A236106589DF}" srcOrd="1" destOrd="0" presId="urn:microsoft.com/office/officeart/2018/2/layout/IconVerticalSolidList"/>
    <dgm:cxn modelId="{81642FF4-4875-4CA9-AEDE-05B1678E7116}" type="presParOf" srcId="{7AC59728-041C-4376-847B-3A20CD7A6CFC}" destId="{D926809A-EE9B-40D0-8613-553D9295D1D8}" srcOrd="2" destOrd="0" presId="urn:microsoft.com/office/officeart/2018/2/layout/IconVerticalSolidList"/>
    <dgm:cxn modelId="{551700C7-7320-40D3-861C-12B0105CB6FB}" type="presParOf" srcId="{7AC59728-041C-4376-847B-3A20CD7A6CFC}" destId="{CB6FD5AC-DA16-48D4-9365-8445FC42894A}" srcOrd="3" destOrd="0" presId="urn:microsoft.com/office/officeart/2018/2/layout/IconVerticalSolidList"/>
    <dgm:cxn modelId="{3FD798F6-4A9A-4375-99F3-CA6AC59D4F1E}" type="presParOf" srcId="{876E3821-760A-4DBF-A569-2A6640126669}" destId="{1FB873AA-6067-4DAA-8F3E-042FE53F87DA}" srcOrd="1" destOrd="0" presId="urn:microsoft.com/office/officeart/2018/2/layout/IconVerticalSolidList"/>
    <dgm:cxn modelId="{B6842370-ED74-4980-992D-0990BFC3F24D}" type="presParOf" srcId="{876E3821-760A-4DBF-A569-2A6640126669}" destId="{D6FFE32B-FD5A-4394-8536-D0F0BA11F0ED}" srcOrd="2" destOrd="0" presId="urn:microsoft.com/office/officeart/2018/2/layout/IconVerticalSolidList"/>
    <dgm:cxn modelId="{ABEE699C-DDD6-404B-A934-7B1A1938D6DF}" type="presParOf" srcId="{D6FFE32B-FD5A-4394-8536-D0F0BA11F0ED}" destId="{F2B46B03-D599-44B8-A41B-F1D2366E9EFB}" srcOrd="0" destOrd="0" presId="urn:microsoft.com/office/officeart/2018/2/layout/IconVerticalSolidList"/>
    <dgm:cxn modelId="{1E36F66E-88F2-4E74-8A7E-06926FDD6F53}" type="presParOf" srcId="{D6FFE32B-FD5A-4394-8536-D0F0BA11F0ED}" destId="{4AA9EBD0-AC75-45D7-B070-5F8724964086}" srcOrd="1" destOrd="0" presId="urn:microsoft.com/office/officeart/2018/2/layout/IconVerticalSolidList"/>
    <dgm:cxn modelId="{7B28F6E8-EE3E-4390-826A-1782928992EC}" type="presParOf" srcId="{D6FFE32B-FD5A-4394-8536-D0F0BA11F0ED}" destId="{131DF06D-97D8-4B79-8FC1-AE6C457FF53C}" srcOrd="2" destOrd="0" presId="urn:microsoft.com/office/officeart/2018/2/layout/IconVerticalSolidList"/>
    <dgm:cxn modelId="{A9E5D319-A1DB-4943-8F6B-41DCAD9D5E51}" type="presParOf" srcId="{D6FFE32B-FD5A-4394-8536-D0F0BA11F0ED}" destId="{A5BAB290-C73B-4D79-8033-3951DC52AE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0BFBB-FEF0-4CE2-B07E-2450C171D2AE}">
      <dsp:nvSpPr>
        <dsp:cNvPr id="0" name=""/>
        <dsp:cNvSpPr/>
      </dsp:nvSpPr>
      <dsp:spPr>
        <a:xfrm>
          <a:off x="0" y="886586"/>
          <a:ext cx="6949440" cy="16367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CF147-B298-4848-A77F-A236106589DF}">
      <dsp:nvSpPr>
        <dsp:cNvPr id="0" name=""/>
        <dsp:cNvSpPr/>
      </dsp:nvSpPr>
      <dsp:spPr>
        <a:xfrm>
          <a:off x="495124" y="1254861"/>
          <a:ext cx="900226" cy="9002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FD5AC-DA16-48D4-9365-8445FC42894A}">
      <dsp:nvSpPr>
        <dsp:cNvPr id="0" name=""/>
        <dsp:cNvSpPr/>
      </dsp:nvSpPr>
      <dsp:spPr>
        <a:xfrm>
          <a:off x="1890475" y="886586"/>
          <a:ext cx="5058964" cy="1636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25" tIns="173225" rIns="173225" bIns="1732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Résaux</a:t>
          </a:r>
          <a:r>
            <a:rPr lang="en-US" sz="1900" kern="1200" dirty="0"/>
            <a:t> social </a:t>
          </a:r>
          <a:r>
            <a:rPr lang="en-US" sz="1900" kern="1200" dirty="0" err="1"/>
            <a:t>afin</a:t>
          </a:r>
          <a:r>
            <a:rPr lang="en-US" sz="1900" kern="1200" dirty="0"/>
            <a:t> de </a:t>
          </a:r>
          <a:r>
            <a:rPr lang="en-US" sz="1900" kern="1200" dirty="0" err="1"/>
            <a:t>trouver</a:t>
          </a:r>
          <a:r>
            <a:rPr lang="en-US" sz="1900" kern="1200" dirty="0"/>
            <a:t> des </a:t>
          </a:r>
          <a:r>
            <a:rPr lang="en-US" sz="1900" kern="1200" dirty="0" err="1"/>
            <a:t>profesionnels</a:t>
          </a:r>
          <a:r>
            <a:rPr lang="en-US" sz="1900" kern="1200" dirty="0"/>
            <a:t> de </a:t>
          </a:r>
          <a:r>
            <a:rPr lang="en-US" sz="1900" kern="1200" dirty="0" err="1"/>
            <a:t>confiance</a:t>
          </a:r>
          <a:r>
            <a:rPr lang="en-US" sz="1900" kern="1200" dirty="0"/>
            <a:t> pour </a:t>
          </a:r>
          <a:r>
            <a:rPr lang="en-US" sz="1900" kern="1200" dirty="0" err="1"/>
            <a:t>s’occuper</a:t>
          </a:r>
          <a:r>
            <a:rPr lang="en-US" sz="1900" kern="1200" dirty="0"/>
            <a:t> de </a:t>
          </a:r>
          <a:r>
            <a:rPr lang="en-US" sz="1900" kern="1200" dirty="0" err="1"/>
            <a:t>vos</a:t>
          </a:r>
          <a:r>
            <a:rPr lang="en-US" sz="1900" kern="1200" dirty="0"/>
            <a:t> </a:t>
          </a:r>
          <a:r>
            <a:rPr lang="en-US" sz="1900" kern="1200" dirty="0" err="1"/>
            <a:t>plantes</a:t>
          </a:r>
          <a:endParaRPr lang="en-US" sz="1900" kern="1200" dirty="0"/>
        </a:p>
      </dsp:txBody>
      <dsp:txXfrm>
        <a:off x="1890475" y="886586"/>
        <a:ext cx="5058964" cy="1636775"/>
      </dsp:txXfrm>
    </dsp:sp>
    <dsp:sp modelId="{F2B46B03-D599-44B8-A41B-F1D2366E9EFB}">
      <dsp:nvSpPr>
        <dsp:cNvPr id="0" name=""/>
        <dsp:cNvSpPr/>
      </dsp:nvSpPr>
      <dsp:spPr>
        <a:xfrm>
          <a:off x="0" y="2932556"/>
          <a:ext cx="6949440" cy="16367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9EBD0-AC75-45D7-B070-5F8724964086}">
      <dsp:nvSpPr>
        <dsp:cNvPr id="0" name=""/>
        <dsp:cNvSpPr/>
      </dsp:nvSpPr>
      <dsp:spPr>
        <a:xfrm rot="10372320" flipV="1">
          <a:off x="6080274" y="213805"/>
          <a:ext cx="900226" cy="444576"/>
        </a:xfrm>
        <a:prstGeom prst="rect">
          <a:avLst/>
        </a:prstGeom>
        <a:solidFill>
          <a:schemeClr val="bg2"/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AB290-C73B-4D79-8033-3951DC52AEAF}">
      <dsp:nvSpPr>
        <dsp:cNvPr id="0" name=""/>
        <dsp:cNvSpPr/>
      </dsp:nvSpPr>
      <dsp:spPr>
        <a:xfrm>
          <a:off x="1890475" y="2932556"/>
          <a:ext cx="5058964" cy="1636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25" tIns="173225" rIns="173225" bIns="17322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Système</a:t>
          </a:r>
          <a:r>
            <a:rPr lang="en-US" sz="1900" kern="1200" dirty="0"/>
            <a:t> de chat et de </a:t>
          </a:r>
          <a:r>
            <a:rPr lang="en-US" sz="1900" kern="1200" dirty="0" err="1"/>
            <a:t>géolocalisation</a:t>
          </a:r>
          <a:r>
            <a:rPr lang="en-US" sz="1900" kern="1200" dirty="0"/>
            <a:t> pour </a:t>
          </a:r>
          <a:r>
            <a:rPr lang="en-US" sz="1900" kern="1200" dirty="0" err="1"/>
            <a:t>trouver</a:t>
          </a:r>
          <a:r>
            <a:rPr lang="en-US" sz="1900" kern="1200" dirty="0"/>
            <a:t> des propriétaires / </a:t>
          </a:r>
          <a:r>
            <a:rPr lang="en-US" sz="1900" kern="1200" dirty="0" err="1"/>
            <a:t>spécialistes</a:t>
          </a:r>
          <a:r>
            <a:rPr lang="en-US" sz="1900" kern="1200" dirty="0"/>
            <a:t> </a:t>
          </a:r>
          <a:r>
            <a:rPr lang="en-US" sz="1900" kern="1200" dirty="0" err="1"/>
            <a:t>près</a:t>
          </a:r>
          <a:r>
            <a:rPr lang="en-US" sz="1900" kern="1200" dirty="0"/>
            <a:t> de chez </a:t>
          </a:r>
          <a:r>
            <a:rPr lang="en-US" sz="1900" kern="1200" dirty="0" err="1"/>
            <a:t>vous</a:t>
          </a:r>
          <a:endParaRPr lang="en-US" sz="1900" kern="1200" dirty="0"/>
        </a:p>
      </dsp:txBody>
      <dsp:txXfrm>
        <a:off x="1890475" y="2932556"/>
        <a:ext cx="5058964" cy="1636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3" name="Titr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fr-FR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 rtl="0"/>
            <a:r>
              <a:rPr lang="fr-FR" sz="4000">
                <a:solidFill>
                  <a:schemeClr val="tx1">
                    <a:lumMod val="75000"/>
                    <a:lumOff val="25000"/>
                  </a:schemeClr>
                </a:solidFill>
              </a:rPr>
              <a:t>Modifiez le style du titre</a:t>
            </a:r>
            <a:endParaRPr lang="fr-F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 rtlCol="0"/>
          <a:lstStyle>
            <a:lvl1pPr algn="ctr">
              <a:defRPr sz="180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Forme libre : Forme 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482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orme libre : Form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4711" y="2052337"/>
            <a:ext cx="4536999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dirty="0"/>
              <a:t>Modifiez les styles du texte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 rtlCol="0"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30290" y="2052337"/>
            <a:ext cx="4535424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Modifiez les styles du texte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 rtlCol="0"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29" name="Espace réservé de la date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4" name="Espace réservé du numéro de diapositive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1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: Forme 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orme libre : Forme 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 rtlCol="0"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 rtlCol="0"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99000"/>
              </a:lnSpc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 rtlCol="0"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20" name="Espace réservé de la date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6" name="Espace réservé du numéro de diapositive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880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1" name="Forme libre : Forme 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3" name="Forme libre : Form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9" name="Espace réservé d’image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3" name="Espace réservé de la date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2" name="Espace réservé du numéro de diapositive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635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9" name="Sous-titr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rtlCol="0" anchor="t"/>
          <a:lstStyle/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31" name="Forme libre : Forme 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2" name="Forme libre : Forme 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orme libre : Forme 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Espace réservé du pied de page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40" name="Espace réservé d’image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5" name="Espace réservé d’image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Espace réservé d’image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e la date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4" name="Espace réservé du numéro de diapositive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87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7" name="Espace réservé du numéro de diapositive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581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11" name="Espace réservé du numéro de diapositive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189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9" name="Espace réservé du numéro de diapositive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029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8" name="Espace réservé du numéro de diapositive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105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rtlCol="0"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1" name="Espace réservé du numéro de diapositive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951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rtlCol="0"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 rtlCol="0"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8" name="Espace réservé du numéro de diapositive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04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Forme libre : Forme 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orme libre : Forme 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orme libre : Forme 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9" name="Espace réservé de la date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27" name="Espace réservé du numéro de diapositive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067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fr-FR" sz="4800"/>
              <a:t>3DFloat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7547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r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1" name="Forme libre : Form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orme libre : Form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orme libre : Forme 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orme libre : Forme 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orme libre : Forme 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orme libre : Form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orme libre : Forme 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orme libre : Forme 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orme libre : Form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Espace réservé d’image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7" name="Espace réservé d’image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2" name="Espace réservé d’image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4" name="Espace réservé du contenu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 rtlCol="0">
            <a:normAutofit/>
          </a:bodyPr>
          <a:lstStyle>
            <a:lvl1pPr>
              <a:defRPr spc="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85" name="Espace réservé du pied de page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79" name="Espace réservé de la date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 rtlCol="0"/>
          <a:lstStyle>
            <a:lvl1pPr algn="r">
              <a:defRPr/>
            </a:lvl1pPr>
          </a:lstStyle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9" name="Espace réservé du numéro de diapositive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620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2" name="Forme libre : Form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r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rtlCol="0" anchor="b"/>
          <a:lstStyle>
            <a:lvl1pPr>
              <a:defRPr sz="6000" spc="0"/>
            </a:lvl1pPr>
          </a:lstStyle>
          <a:p>
            <a:pPr rtl="0"/>
            <a:r>
              <a:rPr lang="fr-FR" sz="6000"/>
              <a:t>Modifiez le style du titre</a:t>
            </a:r>
            <a:endParaRPr lang="fr-FR" sz="6000" dirty="0"/>
          </a:p>
        </p:txBody>
      </p:sp>
      <p:sp>
        <p:nvSpPr>
          <p:cNvPr id="68" name="Sous-titr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rtlCol="0" anchor="t"/>
          <a:lstStyle>
            <a:lvl1pPr>
              <a:defRPr strike="noStrike"/>
            </a:lvl1pPr>
          </a:lstStyle>
          <a:p>
            <a:pPr rtl="0"/>
            <a:r>
              <a:rPr lang="fr-FR" b="0"/>
              <a:t>Modifiez le style des sous-titres du masque</a:t>
            </a:r>
            <a:endParaRPr lang="fr-FR" b="0" dirty="0"/>
          </a:p>
        </p:txBody>
      </p:sp>
      <p:sp>
        <p:nvSpPr>
          <p:cNvPr id="8" name="Forme libre : Forme 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568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rtlCol="0"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5" name="Espace réservé du numéro de diapositive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Forme libre : Form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orme libre : Forme 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720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rtlCol="0" anchor="b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fr-FR"/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4" name="Espace réservé du numéro de diapositive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  <p:sp>
        <p:nvSpPr>
          <p:cNvPr id="25" name="Forme libre : Form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0" name="Forme libre : Forme 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31" name="Forme libre : Forme 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110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 rtlCol="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1" name="Forme libre : Forme 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rtlCol="0" anchor="t">
            <a:normAutofit/>
          </a:bodyPr>
          <a:lstStyle>
            <a:lvl1pPr marL="0" indent="0">
              <a:defRPr/>
            </a:lvl1pPr>
          </a:lstStyle>
          <a:p>
            <a:pPr rtl="0"/>
            <a:r>
              <a:rPr lang="fr-FR" sz="1800">
                <a:solidFill>
                  <a:schemeClr val="tx1">
                    <a:lumMod val="75000"/>
                    <a:lumOff val="25000"/>
                  </a:schemeClr>
                </a:solidFill>
              </a:rPr>
              <a:t>Cliquez pour ajouter un sous-titre</a:t>
            </a:r>
          </a:p>
        </p:txBody>
      </p:sp>
      <p:sp>
        <p:nvSpPr>
          <p:cNvPr id="11" name="Espace réservé du pied de page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2" name="Espace réservé de la date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13" name="Espace réservé du numéro de diapositive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9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 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orme libre : Forme 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4" name="Forme libre : Forme 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orme libre : Forme 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29" name="Espace réservé d’image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5" name="Espace réservé d’image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 rtlCol="0"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3" name="Espace réservé du texte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 rtlCol="0"/>
          <a:lstStyle>
            <a:lvl1pPr algn="ctr">
              <a:lnSpc>
                <a:spcPct val="100000"/>
              </a:lnSpc>
              <a:defRPr sz="1000"/>
            </a:lvl1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27" name="Espace réservé du numéro de diapositive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348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9" name="Espace réservé du numéro de diapositive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 rtlCol="0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Forme libre : Forme 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77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6D4924F-FCEA-4044-BD29-1FF2F6F28498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12E7B5E-6D13-474B-85DE-E101E4C7DA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8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</p:sldLayoutIdLst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F0685-90E5-9523-3CD7-C7480F2D2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705238"/>
            <a:ext cx="4143105" cy="2156551"/>
          </a:xfrm>
        </p:spPr>
        <p:txBody>
          <a:bodyPr wrap="square" anchor="b">
            <a:normAutofit fontScale="90000"/>
          </a:bodyPr>
          <a:lstStyle/>
          <a:p>
            <a:r>
              <a:rPr lang="fr-FR" sz="3700" dirty="0"/>
              <a:t>MSPR</a:t>
            </a:r>
            <a:br>
              <a:rPr lang="fr-FR" sz="3700" dirty="0"/>
            </a:br>
            <a:r>
              <a:rPr lang="fr-FR" sz="3700" dirty="0"/>
              <a:t>Développement Mobile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463924-8990-50C0-CF6C-D86249DEC9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4074486"/>
            <a:ext cx="3565524" cy="1731963"/>
          </a:xfrm>
        </p:spPr>
        <p:txBody>
          <a:bodyPr wrap="square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dirty="0">
                <a:solidFill>
                  <a:schemeClr val="accent2"/>
                </a:solidFill>
              </a:rPr>
              <a:t>BRIDAY Hugo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dirty="0">
                <a:solidFill>
                  <a:schemeClr val="accent2"/>
                </a:solidFill>
              </a:rPr>
              <a:t>BERARD Erine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dirty="0">
                <a:solidFill>
                  <a:schemeClr val="accent2"/>
                </a:solidFill>
              </a:rPr>
              <a:t>DOMAS-VASSEROT Jade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fr-FR" dirty="0">
                <a:solidFill>
                  <a:schemeClr val="accent2"/>
                </a:solidFill>
              </a:rPr>
              <a:t>DELATTE Duncan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EB91377-14DF-893B-8754-D85EA597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33"/>
          <a:stretch/>
        </p:blipFill>
        <p:spPr bwMode="auto">
          <a:xfrm>
            <a:off x="0" y="0"/>
            <a:ext cx="7629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43B15A-7AD5-87C9-8748-2B02EEDA5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63" y="581889"/>
            <a:ext cx="1061699" cy="106169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B6ECD3-D581-C9E0-DE19-6855D6E51B14}"/>
              </a:ext>
            </a:extLst>
          </p:cNvPr>
          <p:cNvSpPr txBox="1"/>
          <p:nvPr/>
        </p:nvSpPr>
        <p:spPr>
          <a:xfrm>
            <a:off x="9616092" y="851128"/>
            <a:ext cx="1350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>
                <a:solidFill>
                  <a:schemeClr val="accent2"/>
                </a:solidFill>
                <a:latin typeface="Dreaming Outloud Pro" panose="020B0604020202020204" pitchFamily="66" charset="0"/>
                <a:cs typeface="Dreaming Outloud Pro" panose="020B0604020202020204" pitchFamily="66" charset="0"/>
              </a:rPr>
              <a:t>Arosaje</a:t>
            </a:r>
            <a:endParaRPr lang="fr-FR" sz="2800" b="1" dirty="0">
              <a:solidFill>
                <a:schemeClr val="accent2"/>
              </a:solidFill>
              <a:latin typeface="Dreaming Outloud Pro" panose="020B0604020202020204" pitchFamily="66" charset="0"/>
              <a:cs typeface="Dreaming Outloud Pro" panose="020B06040202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7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A9174-562F-9744-2D51-529903C7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pic>
        <p:nvPicPr>
          <p:cNvPr id="9" name="Espace réservé pour une image  8" descr="Une image contenant texte, ordinateur&#10;&#10;Description générée automatiquement">
            <a:extLst>
              <a:ext uri="{FF2B5EF4-FFF2-40B4-BE49-F238E27FC236}">
                <a16:creationId xmlns:a16="http://schemas.microsoft.com/office/drawing/2014/main" id="{8130F561-793B-88E7-0AF0-2AA86C0B77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1" r="21851"/>
          <a:stretch>
            <a:fillRect/>
          </a:stretch>
        </p:blipFill>
        <p:spPr>
          <a:xfrm>
            <a:off x="-14288" y="0"/>
            <a:ext cx="4872038" cy="4716463"/>
          </a:xfrm>
        </p:spPr>
      </p:pic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1B1DD556-C223-0784-3FD3-88161C8F64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" r="7695"/>
          <a:stretch/>
        </p:blipFill>
        <p:spPr/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7B45E36-FDF6-BDAA-48F2-B4ABEF2C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blablabla</a:t>
            </a:r>
          </a:p>
        </p:txBody>
      </p:sp>
    </p:spTree>
    <p:extLst>
      <p:ext uri="{BB962C8B-B14F-4D97-AF65-F5344CB8AC3E}">
        <p14:creationId xmlns:p14="http://schemas.microsoft.com/office/powerpoint/2010/main" val="296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D3E169-05B7-035D-C24A-D670CCAE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Backend Site Web et Appli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3EC3B8-57B6-7919-D4CE-ED687F48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blablabla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98775C61-B378-7124-F550-BFCF60ECC3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r="13054"/>
          <a:stretch/>
        </p:blipFill>
        <p:spPr/>
      </p:pic>
      <p:pic>
        <p:nvPicPr>
          <p:cNvPr id="23" name="Espace réservé pour une image 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A872B21-BA34-30D4-3955-0892E9EF56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526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FCA31-9967-74D1-0BED-FE1B359F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5C000B92-82A1-8466-93A2-5207EA9252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2" r="20952"/>
          <a:stretch/>
        </p:blipFill>
        <p:spPr>
          <a:xfrm>
            <a:off x="-14287" y="0"/>
            <a:ext cx="4871651" cy="4716849"/>
          </a:xfrm>
        </p:spPr>
      </p:pic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3EE261F5-9313-85D8-3CAD-7E718CCD90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r="4250"/>
          <a:stretch/>
        </p:blipFill>
        <p:spPr/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2E7AE8F-3030-95C4-300C-C1404D33B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blablabla</a:t>
            </a:r>
          </a:p>
        </p:txBody>
      </p:sp>
    </p:spTree>
    <p:extLst>
      <p:ext uri="{BB962C8B-B14F-4D97-AF65-F5344CB8AC3E}">
        <p14:creationId xmlns:p14="http://schemas.microsoft.com/office/powerpoint/2010/main" val="2476738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52A5342-608E-87D2-292D-DAF5EFAB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4 – Application Mobile</a:t>
            </a:r>
          </a:p>
        </p:txBody>
      </p:sp>
      <p:pic>
        <p:nvPicPr>
          <p:cNvPr id="8" name="Espace réservé pour une image  7" descr="Une image contenant arbre, extérieur, plante, feuille&#10;&#10;Description générée automatiquement">
            <a:extLst>
              <a:ext uri="{FF2B5EF4-FFF2-40B4-BE49-F238E27FC236}">
                <a16:creationId xmlns:a16="http://schemas.microsoft.com/office/drawing/2014/main" id="{DB512745-83CE-DA72-2E43-601E6874A5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5" r="40305"/>
          <a:stretch>
            <a:fillRect/>
          </a:stretch>
        </p:blipFill>
        <p:spPr>
          <a:xfrm>
            <a:off x="0" y="0"/>
            <a:ext cx="2417763" cy="6858000"/>
          </a:xfrm>
        </p:spPr>
      </p:pic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7340C462-F959-5063-B664-1481A69EE3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7" r="35187"/>
          <a:stretch/>
        </p:blipFill>
        <p:spPr>
          <a:xfrm>
            <a:off x="9144296" y="1"/>
            <a:ext cx="3047704" cy="6857999"/>
          </a:xfrm>
          <a:noFill/>
        </p:spPr>
      </p:pic>
      <p:sp>
        <p:nvSpPr>
          <p:cNvPr id="4" name="Sous-titre 3">
            <a:extLst>
              <a:ext uri="{FF2B5EF4-FFF2-40B4-BE49-F238E27FC236}">
                <a16:creationId xmlns:a16="http://schemas.microsoft.com/office/drawing/2014/main" id="{66564F96-5D21-10F4-A74D-00B4E614A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>
            <a:normAutofit/>
          </a:bodyPr>
          <a:lstStyle/>
          <a:p>
            <a:r>
              <a:rPr lang="fr-FR" dirty="0"/>
              <a:t>blablabla</a:t>
            </a:r>
          </a:p>
        </p:txBody>
      </p:sp>
    </p:spTree>
    <p:extLst>
      <p:ext uri="{BB962C8B-B14F-4D97-AF65-F5344CB8AC3E}">
        <p14:creationId xmlns:p14="http://schemas.microsoft.com/office/powerpoint/2010/main" val="235312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5ECE5F-A422-6715-E949-2C92BADB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5 – 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98908E-A1AD-D9CD-6810-DED7DD3F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blablabla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AB7FA7B3-1ED6-C510-EE66-B1251EADB5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r="4972"/>
          <a:stretch/>
        </p:blipFill>
        <p:spPr/>
      </p:pic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A0EC0D04-A411-25FD-072C-2517D1DF61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" b="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4786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BBE61-80C0-5621-3738-4D1A3066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>
            <a:normAutofit/>
          </a:bodyPr>
          <a:lstStyle/>
          <a:p>
            <a:r>
              <a:rPr lang="fr-FR"/>
              <a:t>6 - Conclusion</a:t>
            </a:r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EFB98C6C-FB50-B569-C004-8F4A27D86F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3" r="28283"/>
          <a:stretch>
            <a:fillRect/>
          </a:stretch>
        </p:blipFill>
        <p:spPr>
          <a:xfrm>
            <a:off x="0" y="0"/>
            <a:ext cx="2454275" cy="3175000"/>
          </a:xfrm>
        </p:spPr>
      </p:pic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39AF78FD-9F80-A783-EA17-A8991FF54B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r="-2" b="4356"/>
          <a:stretch/>
        </p:blipFill>
        <p:spPr>
          <a:xfrm>
            <a:off x="3297583" y="1237408"/>
            <a:ext cx="2233692" cy="2164296"/>
          </a:xfrm>
          <a:noFill/>
        </p:spPr>
      </p:pic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1187E5D5-21D0-07FC-9268-18588F7284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5" b="7325"/>
          <a:stretch/>
        </p:blipFill>
        <p:spPr>
          <a:xfrm>
            <a:off x="654202" y="4007060"/>
            <a:ext cx="3444873" cy="2850940"/>
          </a:xfrm>
          <a:noFill/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FF3FA93-6017-D256-3509-62457B841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6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92A8F-E7A0-9705-A747-7FE790AF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014" y="438302"/>
            <a:ext cx="4917906" cy="1598211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</a:rPr>
              <a:t>Sommaire</a:t>
            </a:r>
          </a:p>
        </p:txBody>
      </p:sp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F6568E3B-1EC1-095D-0DF7-4A50FB6B58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4" r="27914"/>
          <a:stretch>
            <a:fillRect/>
          </a:stretch>
        </p:blipFill>
        <p:spPr/>
      </p:pic>
      <p:pic>
        <p:nvPicPr>
          <p:cNvPr id="10" name="Espace réservé pour une image  9" descr="Une image contenant texte, ordinateur, extérieur, équipement électronique&#10;&#10;Description générée automatiquement">
            <a:extLst>
              <a:ext uri="{FF2B5EF4-FFF2-40B4-BE49-F238E27FC236}">
                <a16:creationId xmlns:a16="http://schemas.microsoft.com/office/drawing/2014/main" id="{2B49EC0E-359E-42D3-3FEA-E193C4167F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7" r="13897"/>
          <a:stretch>
            <a:fillRect/>
          </a:stretch>
        </p:blipFill>
        <p:spPr/>
      </p:pic>
      <p:pic>
        <p:nvPicPr>
          <p:cNvPr id="12" name="Espace réservé pour une image  11" descr="Une image contenant mur, intérieur, plante&#10;&#10;Description générée automatiquement">
            <a:extLst>
              <a:ext uri="{FF2B5EF4-FFF2-40B4-BE49-F238E27FC236}">
                <a16:creationId xmlns:a16="http://schemas.microsoft.com/office/drawing/2014/main" id="{44413588-572E-BDAA-22E2-BD40FC6C82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r="12823"/>
          <a:stretch>
            <a:fillRect/>
          </a:stretch>
        </p:blipFill>
        <p:spPr/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270BD15-F9FE-C213-57F4-25F5F4EAD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014" y="2314366"/>
            <a:ext cx="4774784" cy="3651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</a:rPr>
              <a:t>1 - Présentation générale du projet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</a:rPr>
              <a:t>2 - Maquettes &amp; MCD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</a:rPr>
              <a:t>3 - Partie Backend &amp; API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</a:rPr>
              <a:t>4 - Application mobile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</a:rPr>
              <a:t>5 - Site Web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accent2"/>
                </a:solidFill>
              </a:rPr>
              <a:t>6 - 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965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B3EF70D-64FA-4E65-7987-49A5DD49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1 - Presentation </a:t>
            </a:r>
            <a:r>
              <a:rPr lang="en-US" dirty="0" err="1">
                <a:solidFill>
                  <a:schemeClr val="accent3"/>
                </a:solidFill>
              </a:rPr>
              <a:t>générale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2E1ABA04-E2F5-FEF3-4111-10F9D6614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43" r="13525"/>
          <a:stretch/>
        </p:blipFill>
        <p:spPr>
          <a:xfrm>
            <a:off x="20" y="10"/>
            <a:ext cx="2417029" cy="685799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pic>
        <p:nvPicPr>
          <p:cNvPr id="7" name="Espace réservé pour une image  6" descr="Une image contenant arbre, eau, rivière, plante&#10;&#10;Description générée automatiquement">
            <a:extLst>
              <a:ext uri="{FF2B5EF4-FFF2-40B4-BE49-F238E27FC236}">
                <a16:creationId xmlns:a16="http://schemas.microsoft.com/office/drawing/2014/main" id="{2DE80D77-13C9-24EE-B262-68FDB0AC30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1" r="35231"/>
          <a:stretch>
            <a:fillRect/>
          </a:stretch>
        </p:blipFill>
        <p:spPr>
          <a:xfrm>
            <a:off x="9167247" y="0"/>
            <a:ext cx="3048000" cy="6858000"/>
          </a:xfr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074BE64-4680-BF74-A029-15532D59E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r>
              <a:rPr lang="fr-FR" u="sng" dirty="0"/>
              <a:t>Objectifs</a:t>
            </a:r>
            <a:r>
              <a:rPr lang="en-US" dirty="0"/>
              <a:t> : </a:t>
            </a:r>
            <a:r>
              <a:rPr lang="en-US" dirty="0" err="1"/>
              <a:t>Mettre</a:t>
            </a:r>
            <a:r>
              <a:rPr lang="en-US" dirty="0"/>
              <a:t> en place et </a:t>
            </a:r>
            <a:r>
              <a:rPr lang="en-US" dirty="0" err="1"/>
              <a:t>réaliser</a:t>
            </a:r>
            <a:r>
              <a:rPr lang="en-US" dirty="0"/>
              <a:t> un </a:t>
            </a:r>
            <a:r>
              <a:rPr lang="en-US" dirty="0" err="1"/>
              <a:t>projet</a:t>
            </a:r>
            <a:r>
              <a:rPr lang="en-US" dirty="0"/>
              <a:t> en </a:t>
            </a:r>
            <a:r>
              <a:rPr lang="en-US" dirty="0" err="1"/>
              <a:t>partant</a:t>
            </a:r>
            <a:r>
              <a:rPr lang="en-US" dirty="0"/>
              <a:t> de </a:t>
            </a:r>
            <a:r>
              <a:rPr lang="en-US" dirty="0" err="1"/>
              <a:t>zéro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Réaliser</a:t>
            </a:r>
            <a:r>
              <a:rPr lang="en-US" dirty="0"/>
              <a:t> la structure initial du </a:t>
            </a:r>
            <a:r>
              <a:rPr lang="en-US" dirty="0" err="1"/>
              <a:t>projet</a:t>
            </a:r>
            <a:r>
              <a:rPr lang="en-US" dirty="0"/>
              <a:t> et en </a:t>
            </a:r>
            <a:r>
              <a:rPr lang="en-US" dirty="0" err="1"/>
              <a:t>cerner</a:t>
            </a:r>
            <a:r>
              <a:rPr lang="en-US" dirty="0"/>
              <a:t> les </a:t>
            </a:r>
            <a:r>
              <a:rPr lang="en-US" dirty="0" err="1"/>
              <a:t>problématiques</a:t>
            </a:r>
            <a:r>
              <a:rPr lang="en-US" dirty="0"/>
              <a:t> à </a:t>
            </a:r>
            <a:r>
              <a:rPr lang="en-US" dirty="0" err="1"/>
              <a:t>résoudre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Mettre</a:t>
            </a:r>
            <a:r>
              <a:rPr lang="en-US" dirty="0"/>
              <a:t> en place </a:t>
            </a:r>
            <a:r>
              <a:rPr lang="en-US" dirty="0" err="1"/>
              <a:t>une</a:t>
            </a:r>
            <a:r>
              <a:rPr lang="en-US" dirty="0"/>
              <a:t> 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Créer</a:t>
            </a:r>
            <a:r>
              <a:rPr lang="en-US" dirty="0"/>
              <a:t> un site Web et </a:t>
            </a:r>
            <a:r>
              <a:rPr lang="en-US" dirty="0" err="1"/>
              <a:t>une</a:t>
            </a:r>
            <a:r>
              <a:rPr lang="en-US" dirty="0"/>
              <a:t> application </a:t>
            </a:r>
            <a:r>
              <a:rPr lang="en-US" dirty="0" err="1"/>
              <a:t>fonctionnelle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17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09DA3AF-5D0D-9C4E-A9A3-37AAA78F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810" y="572407"/>
            <a:ext cx="5936937" cy="886502"/>
          </a:xfrm>
        </p:spPr>
        <p:txBody>
          <a:bodyPr anchor="b">
            <a:normAutofit/>
          </a:bodyPr>
          <a:lstStyle/>
          <a:p>
            <a:pPr algn="ctr"/>
            <a:r>
              <a:rPr lang="fr-FR" dirty="0"/>
              <a:t>Qu’est-ce qu’</a:t>
            </a:r>
            <a:r>
              <a:rPr lang="fr-FR" dirty="0" err="1"/>
              <a:t>Arosaje</a:t>
            </a:r>
            <a:r>
              <a:rPr lang="fr-FR" dirty="0"/>
              <a:t> ?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9FA2D8C-FD86-9F04-D681-E835F4597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51" y="557424"/>
            <a:ext cx="92135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289FAEF-450E-4850-D4F1-3B2E74A4CF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06096"/>
              </p:ext>
            </p:extLst>
          </p:nvPr>
        </p:nvGraphicFramePr>
        <p:xfrm>
          <a:off x="2473609" y="1234516"/>
          <a:ext cx="6949440" cy="5455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457AC3CC-541C-D75D-33B3-2EC73CCB0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818" y="4781229"/>
            <a:ext cx="746121" cy="49860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E0F02BD-32BE-7906-7A9C-912F4ED993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48" y="681517"/>
            <a:ext cx="777392" cy="7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9A8DA9-08B2-89C1-14AB-C09905358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7" b="9877"/>
          <a:stretch/>
        </p:blipFill>
        <p:spPr>
          <a:xfrm>
            <a:off x="6940456" y="10"/>
            <a:ext cx="3828033" cy="205099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A91A0E-F889-01CC-FC7D-84CFAD3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00" y="705734"/>
            <a:ext cx="8770571" cy="1345269"/>
          </a:xfrm>
        </p:spPr>
        <p:txBody>
          <a:bodyPr anchor="b">
            <a:normAutofit/>
          </a:bodyPr>
          <a:lstStyle/>
          <a:p>
            <a:r>
              <a:rPr lang="fr-FR" dirty="0"/>
              <a:t>Technologies utilisées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5FFD95-E866-7840-4561-74C08E8D4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800" y="2656626"/>
            <a:ext cx="3090827" cy="81994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Base de données &amp; host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B7605B5-6161-A040-8290-5C901FB9E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8800" y="3482777"/>
            <a:ext cx="3385295" cy="2779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MySql</a:t>
            </a:r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Docker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F6B0502-7646-B453-E8B5-F9C230090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95212" y="2656626"/>
            <a:ext cx="3732373" cy="534562"/>
          </a:xfrm>
        </p:spPr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411952A9-CD4B-6951-FE4F-D0AC53413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60732" y="3353838"/>
            <a:ext cx="3900070" cy="2779361"/>
          </a:xfrm>
        </p:spPr>
        <p:txBody>
          <a:bodyPr>
            <a:normAutofit/>
          </a:bodyPr>
          <a:lstStyle/>
          <a:p>
            <a:r>
              <a:rPr lang="en-US" sz="1800" dirty="0"/>
              <a:t>Flutter (</a:t>
            </a:r>
            <a:r>
              <a:rPr lang="en-US" sz="1800" dirty="0" err="1"/>
              <a:t>Appli</a:t>
            </a:r>
            <a:r>
              <a:rPr lang="en-US" sz="1800" dirty="0"/>
              <a:t>)</a:t>
            </a:r>
          </a:p>
          <a:p>
            <a:r>
              <a:rPr lang="en-US" sz="1800" dirty="0"/>
              <a:t>Html/CSS &amp; JavaScript</a:t>
            </a:r>
          </a:p>
          <a:p>
            <a:r>
              <a:rPr lang="en-US" sz="1800" dirty="0"/>
              <a:t>Vue JS &amp; </a:t>
            </a:r>
            <a:r>
              <a:rPr lang="en-US" sz="1800" dirty="0" err="1"/>
              <a:t>Vutify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100DCC-D732-FDCF-002E-F566555CE397}"/>
              </a:ext>
            </a:extLst>
          </p:cNvPr>
          <p:cNvSpPr txBox="1">
            <a:spLocks/>
          </p:cNvSpPr>
          <p:nvPr/>
        </p:nvSpPr>
        <p:spPr>
          <a:xfrm>
            <a:off x="8255969" y="2656626"/>
            <a:ext cx="4535424" cy="534562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marL="0" indent="0" algn="l" defTabSz="914400" rtl="0" eaLnBrk="1" latinLnBrk="0" hangingPunct="1">
              <a:lnSpc>
                <a:spcPct val="99000"/>
              </a:lnSpc>
              <a:spcBef>
                <a:spcPts val="930"/>
              </a:spcBef>
              <a:buFont typeface="Corbel" panose="020B0503020204020204" pitchFamily="34" charset="0"/>
              <a:buNone/>
              <a:defRPr lang="fr-FR" sz="1800" b="1" kern="1200" cap="all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1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1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b="1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Frontend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8B1312A-30AE-C38F-36B2-EA7716E3CF32}"/>
              </a:ext>
            </a:extLst>
          </p:cNvPr>
          <p:cNvSpPr txBox="1">
            <a:spLocks/>
          </p:cNvSpPr>
          <p:nvPr/>
        </p:nvSpPr>
        <p:spPr>
          <a:xfrm>
            <a:off x="4195213" y="3353838"/>
            <a:ext cx="3468700" cy="2779361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500" b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Arial" panose="020B0604020202020204" pitchFamily="34" charset="0"/>
              <a:buChar char="•"/>
              <a:defRPr sz="15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5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5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500" i="1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Java</a:t>
            </a:r>
          </a:p>
          <a:p>
            <a:r>
              <a:rPr lang="en-US" sz="1800" dirty="0"/>
              <a:t>Framework Maven &amp; Spring-Boot</a:t>
            </a:r>
          </a:p>
          <a:p>
            <a:r>
              <a:rPr lang="en-US" sz="1800" dirty="0"/>
              <a:t>Swagger pour </a:t>
            </a:r>
            <a:r>
              <a:rPr lang="en-US" sz="1800" dirty="0" err="1"/>
              <a:t>l’interface</a:t>
            </a:r>
            <a:r>
              <a:rPr lang="en-US" sz="1800" dirty="0"/>
              <a:t> API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099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FFFA69-6DAE-5A40-420D-0F63DF9A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118488"/>
            <a:ext cx="7340048" cy="987478"/>
          </a:xfrm>
        </p:spPr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2 - Maquettes &amp; MCD</a:t>
            </a:r>
            <a:endParaRPr lang="fr-FR" dirty="0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A52D9300-ACF2-EDE3-2A24-61916C6091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5" r="37365"/>
          <a:stretch>
            <a:fillRect/>
          </a:stretch>
        </p:blipFill>
        <p:spPr/>
      </p:pic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4FB5556F-346A-6E58-0FD0-5F1AA89846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1" r="38341"/>
          <a:stretch>
            <a:fillRect/>
          </a:stretch>
        </p:blipFill>
        <p:spPr>
          <a:xfrm>
            <a:off x="9159794" y="1"/>
            <a:ext cx="3047704" cy="6857999"/>
          </a:xfr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ABE2AED-8EF4-A22B-8C67-5B032E286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Conceptuel de Données pour la structure de notre BDD</a:t>
            </a:r>
          </a:p>
          <a:p>
            <a:r>
              <a:rPr lang="fr-FR" dirty="0"/>
              <a:t>2 Maquettes : Web et Application</a:t>
            </a:r>
          </a:p>
          <a:p>
            <a:r>
              <a:rPr lang="fr-FR" dirty="0"/>
              <a:t>Listage des fonctionnalités à développer</a:t>
            </a:r>
          </a:p>
        </p:txBody>
      </p:sp>
    </p:spTree>
    <p:extLst>
      <p:ext uri="{BB962C8B-B14F-4D97-AF65-F5344CB8AC3E}">
        <p14:creationId xmlns:p14="http://schemas.microsoft.com/office/powerpoint/2010/main" val="155932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3FFF96-CF23-FBCA-2D88-FFB64A76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Conceptuel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9ABAFC-2900-B015-1887-834B5F5E9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630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1C3EB9-36F7-3628-E1EA-8E71D35FF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Listing des 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9EC091-8501-4B1C-07C5-B25E554A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54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FA655-6413-EF25-0D61-77A51B29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3 - Backend et API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8AAFEEE4-1F66-6CE0-BE2C-D2D49232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de </a:t>
            </a:r>
            <a:r>
              <a:rPr lang="en-US" dirty="0" err="1"/>
              <a:t>données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Backend pour le site Web et </a:t>
            </a:r>
            <a:r>
              <a:rPr lang="en-US" dirty="0" err="1"/>
              <a:t>l’Application</a:t>
            </a:r>
            <a:r>
              <a:rPr lang="en-US" dirty="0"/>
              <a:t>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Spring-boot</a:t>
            </a:r>
          </a:p>
        </p:txBody>
      </p:sp>
      <p:pic>
        <p:nvPicPr>
          <p:cNvPr id="21" name="Espace réservé pour une image  20">
            <a:extLst>
              <a:ext uri="{FF2B5EF4-FFF2-40B4-BE49-F238E27FC236}">
                <a16:creationId xmlns:a16="http://schemas.microsoft.com/office/drawing/2014/main" id="{47EB3D16-91C9-DFD2-D44E-27572678E1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3" r="7743"/>
          <a:stretch>
            <a:fillRect/>
          </a:stretch>
        </p:blipFill>
        <p:spPr>
          <a:xfrm>
            <a:off x="8897938" y="0"/>
            <a:ext cx="3294062" cy="2743200"/>
          </a:xfrm>
        </p:spPr>
      </p:pic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ABF6D0DE-CBC8-CCF9-C5BF-475F62FFD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7" b="5047"/>
          <a:stretch/>
        </p:blipFill>
        <p:spPr>
          <a:xfrm>
            <a:off x="6381961" y="3374037"/>
            <a:ext cx="5810040" cy="3483963"/>
          </a:xfrm>
          <a:noFill/>
        </p:spPr>
      </p:pic>
    </p:spTree>
    <p:extLst>
      <p:ext uri="{BB962C8B-B14F-4D97-AF65-F5344CB8AC3E}">
        <p14:creationId xmlns:p14="http://schemas.microsoft.com/office/powerpoint/2010/main" val="94938208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À plum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149.tgt.Office_50301290_TF22750164_Win32_OJ112196140.potx" id="{8F1D603B-9B31-488B-87F5-7E86B2C710FF}" vid="{940995F1-11E0-45FB-9240-F4CC651415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tf22750164_win32</Template>
  <TotalTime>333</TotalTime>
  <Words>227</Words>
  <Application>Microsoft Office PowerPoint</Application>
  <PresentationFormat>Grand écran</PresentationFormat>
  <Paragraphs>54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Meiryo</vt:lpstr>
      <vt:lpstr>Arial</vt:lpstr>
      <vt:lpstr>Corbel</vt:lpstr>
      <vt:lpstr>Dreaming Outloud Pro</vt:lpstr>
      <vt:lpstr>SketchLinesVTI</vt:lpstr>
      <vt:lpstr>MSPR Développement Mobile</vt:lpstr>
      <vt:lpstr>Sommaire</vt:lpstr>
      <vt:lpstr>1 - Presentation générale</vt:lpstr>
      <vt:lpstr>Qu’est-ce qu’Arosaje ?</vt:lpstr>
      <vt:lpstr>Technologies utilisées</vt:lpstr>
      <vt:lpstr>2 - Maquettes &amp; MCD</vt:lpstr>
      <vt:lpstr>Modèle Conceptuel de données</vt:lpstr>
      <vt:lpstr>Listing des fonctionnalités</vt:lpstr>
      <vt:lpstr>3 - Backend et API</vt:lpstr>
      <vt:lpstr>Base de données</vt:lpstr>
      <vt:lpstr>Backend Site Web et Appli</vt:lpstr>
      <vt:lpstr>API</vt:lpstr>
      <vt:lpstr>4 – Application Mobile</vt:lpstr>
      <vt:lpstr>5 – Site Web</vt:lpstr>
      <vt:lpstr>6 -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MSPR Développement Mobile</dc:title>
  <dc:creator>DELATTE Duncan</dc:creator>
  <cp:lastModifiedBy>DELATTE Duncan</cp:lastModifiedBy>
  <cp:revision>5</cp:revision>
  <dcterms:created xsi:type="dcterms:W3CDTF">2023-02-27T09:41:00Z</dcterms:created>
  <dcterms:modified xsi:type="dcterms:W3CDTF">2023-02-28T09:23:50Z</dcterms:modified>
</cp:coreProperties>
</file>